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9" r:id="rId1"/>
  </p:sldMasterIdLst>
  <p:notesMasterIdLst>
    <p:notesMasterId r:id="rId4"/>
  </p:notesMasterIdLst>
  <p:sldIdLst>
    <p:sldId id="285" r:id="rId2"/>
    <p:sldId id="298" r:id="rId3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宋体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宋体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宋体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宋体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宋体" charset="-122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宋体" charset="-122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宋体" charset="-122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宋体" charset="-122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宋体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615" autoAdjust="0"/>
    <p:restoredTop sz="86354" autoAdjust="0"/>
  </p:normalViewPr>
  <p:slideViewPr>
    <p:cSldViewPr>
      <p:cViewPr varScale="1">
        <p:scale>
          <a:sx n="64" d="100"/>
          <a:sy n="64" d="100"/>
        </p:scale>
        <p:origin x="918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419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zh-CN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zh-CN"/>
          </a:p>
        </p:txBody>
      </p:sp>
      <p:sp>
        <p:nvSpPr>
          <p:cNvPr id="10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zh-CN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40BA0E7-F04A-44E8-ABEF-33312657C57D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85296792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宋体" charset="-122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宋体" charset="-122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宋体" charset="-122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宋体" charset="-122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宋体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直接连接符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标题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25" name="副标题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zh-CN" altLang="en-US" smtClean="0"/>
              <a:t>单击此处编辑母版副标题样式</a:t>
            </a:r>
            <a:endParaRPr kumimoji="0" lang="en-US"/>
          </a:p>
        </p:txBody>
      </p:sp>
      <p:sp>
        <p:nvSpPr>
          <p:cNvPr id="31" name="日期占位符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4BD886AC-AD11-4BA9-BEAF-417BBD4FC923}" type="datetime1">
              <a:rPr lang="zh-CN" altLang="en-US" smtClean="0"/>
              <a:pPr/>
              <a:t>2015/4/21</a:t>
            </a:fld>
            <a:endParaRPr lang="en-US" altLang="zh-CN"/>
          </a:p>
        </p:txBody>
      </p:sp>
      <p:sp>
        <p:nvSpPr>
          <p:cNvPr id="18" name="页脚占位符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r>
              <a:rPr lang="en-US" altLang="zh-CN" smtClean="0"/>
              <a:t>马秀麟</a:t>
            </a:r>
            <a:endParaRPr lang="en-US" altLang="zh-CN"/>
          </a:p>
        </p:txBody>
      </p:sp>
      <p:sp>
        <p:nvSpPr>
          <p:cNvPr id="29" name="灯片编号占位符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DAC78A80-29FA-4E90-90A0-B6D2FEBF0C35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D43962-6108-4E4A-8B6C-0E3C62E9FF76}" type="datetime1">
              <a:rPr lang="zh-CN" altLang="en-US" smtClean="0"/>
              <a:pPr/>
              <a:t>2015/4/21</a:t>
            </a:fld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altLang="zh-CN" smtClean="0"/>
              <a:t>马秀麟</a:t>
            </a:r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1B32932-9477-4D67-BA3B-269B3205781F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6DE0653E-C21A-4428-99E5-115DADCEAE80}" type="datetime1">
              <a:rPr lang="zh-CN" altLang="en-US" smtClean="0"/>
              <a:pPr/>
              <a:t>2015/4/21</a:t>
            </a:fld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r>
              <a:rPr lang="en-US" altLang="zh-CN" smtClean="0"/>
              <a:t>马秀麟</a:t>
            </a:r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9F3FDB4C-F0AF-49B3-8F2F-97864CF8613E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804704"/>
          </a:xfrm>
        </p:spPr>
        <p:txBody>
          <a:bodyPr/>
          <a:lstStyle>
            <a:lvl1pPr algn="ctr">
              <a:defRPr/>
            </a:lvl1pPr>
            <a:extLst/>
          </a:lstStyle>
          <a:p>
            <a:r>
              <a:rPr kumimoji="0" lang="zh-CN" altLang="en-US" dirty="0" smtClean="0"/>
              <a:t>单击此处编辑母版标题样式</a:t>
            </a:r>
            <a:endParaRPr kumimoji="0"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340768"/>
            <a:ext cx="7239000" cy="5114968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500058-B6D0-42C0-B1B7-B5F519DF8AA4}" type="datetime1">
              <a:rPr lang="zh-CN" altLang="en-US" smtClean="0"/>
              <a:pPr/>
              <a:t>2015/4/21</a:t>
            </a:fld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altLang="zh-CN" smtClean="0"/>
              <a:t>马秀麟</a:t>
            </a:r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33422D1-5FC8-4997-92FB-691A4A0D5614}" type="slidenum">
              <a:rPr lang="en-US" altLang="zh-CN" smtClean="0"/>
              <a:pPr/>
              <a:t>‹#›</a:t>
            </a:fld>
            <a:endParaRPr lang="en-US" altLang="zh-CN"/>
          </a:p>
        </p:txBody>
      </p:sp>
      <p:cxnSp>
        <p:nvCxnSpPr>
          <p:cNvPr id="8" name="直接连接符 7"/>
          <p:cNvCxnSpPr/>
          <p:nvPr userDrawn="1"/>
        </p:nvCxnSpPr>
        <p:spPr>
          <a:xfrm>
            <a:off x="539552" y="1196752"/>
            <a:ext cx="7128792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2A15236-2FB9-473F-BE5F-F557E3AF2D68}" type="datetime1">
              <a:rPr lang="zh-CN" altLang="en-US" smtClean="0"/>
              <a:pPr/>
              <a:t>2015/4/21</a:t>
            </a:fld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r>
              <a:rPr lang="en-US" altLang="zh-CN" smtClean="0"/>
              <a:t>马秀麟</a:t>
            </a:r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6E769B2D-8C7D-4B5E-84F3-63B525EE3E36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E924D2-1DCB-46C7-80C3-24234E1EE322}" type="datetime1">
              <a:rPr lang="zh-CN" altLang="en-US" smtClean="0"/>
              <a:pPr/>
              <a:t>2015/4/21</a:t>
            </a:fld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altLang="zh-CN" smtClean="0"/>
              <a:t>马秀麟</a:t>
            </a:r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1B893E-751A-4A79-A90F-0AAA334F0EFB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5" name="内容占位符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11063E3-0167-4EFF-BBB4-FF9D02AD9885}" type="datetime1">
              <a:rPr lang="zh-CN" altLang="en-US" smtClean="0"/>
              <a:pPr/>
              <a:t>2015/4/21</a:t>
            </a:fld>
            <a:endParaRPr lang="en-US" altLang="zh-CN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altLang="zh-CN" smtClean="0"/>
              <a:t>马秀麟</a:t>
            </a:r>
            <a:endParaRPr lang="en-US" altLang="zh-CN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73AE5E4-87D1-4FE7-9893-1FA64483506A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3EF906-227A-4A0E-AAA6-95DF64B47A66}" type="datetime1">
              <a:rPr lang="zh-CN" altLang="en-US" smtClean="0"/>
              <a:pPr/>
              <a:t>2015/4/21</a:t>
            </a:fld>
            <a:endParaRPr lang="en-US" altLang="zh-CN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altLang="zh-CN" smtClean="0"/>
              <a:t>马秀麟</a:t>
            </a:r>
            <a:endParaRPr lang="en-US" altLang="zh-CN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422A95C-E99A-4B22-856D-054CB03E6EBC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B232F2E-1C8E-4C38-9DAF-2CFCED945256}" type="datetime1">
              <a:rPr lang="zh-CN" altLang="en-US" smtClean="0"/>
              <a:pPr/>
              <a:t>2015/4/21</a:t>
            </a:fld>
            <a:endParaRPr lang="en-US" altLang="zh-CN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r>
              <a:rPr lang="en-US" altLang="zh-CN" smtClean="0"/>
              <a:t>马秀麟</a:t>
            </a:r>
            <a:endParaRPr lang="en-US" altLang="zh-CN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BDAF4CB-E7BD-43B9-BF4F-A7A222A97080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8B084E8-FD88-45AB-84B0-8EFF31DF7747}" type="datetime1">
              <a:rPr lang="zh-CN" altLang="en-US" smtClean="0"/>
              <a:pPr/>
              <a:t>2015/4/21</a:t>
            </a:fld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altLang="zh-CN" smtClean="0"/>
              <a:t>马秀麟</a:t>
            </a:r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5D4A8C4-319E-444F-B591-8556413D4C12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矩形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151EE69-E465-4A05-B258-A70F296F5779}" type="datetime1">
              <a:rPr lang="zh-CN" altLang="en-US" smtClean="0"/>
              <a:pPr/>
              <a:t>2015/4/21</a:t>
            </a:fld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altLang="zh-CN" smtClean="0"/>
              <a:t>马秀麟</a:t>
            </a:r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CC9796-DF8B-4AE4-BD4A-7A90A30F6768}" type="slidenum">
              <a:rPr lang="en-US" altLang="zh-CN" smtClean="0"/>
              <a:pPr/>
              <a:t>‹#›</a:t>
            </a:fld>
            <a:endParaRPr lang="en-US" altLang="zh-CN"/>
          </a:p>
        </p:txBody>
      </p:sp>
      <p:sp>
        <p:nvSpPr>
          <p:cNvPr id="10" name="图片占位符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zh-CN" altLang="en-US" smtClean="0"/>
              <a:t>单击图标添加图片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标题占位符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1" name="文本占位符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  <a:p>
            <a:pPr lvl="1" eaLnBrk="1" latinLnBrk="0" hangingPunct="1"/>
            <a:r>
              <a:rPr kumimoji="0" lang="zh-CN" altLang="en-US" smtClean="0"/>
              <a:t>第二级</a:t>
            </a:r>
          </a:p>
          <a:p>
            <a:pPr lvl="2" eaLnBrk="1" latinLnBrk="0" hangingPunct="1"/>
            <a:r>
              <a:rPr kumimoji="0" lang="zh-CN" altLang="en-US" smtClean="0"/>
              <a:t>第三级</a:t>
            </a:r>
          </a:p>
          <a:p>
            <a:pPr lvl="3" eaLnBrk="1" latinLnBrk="0" hangingPunct="1"/>
            <a:r>
              <a:rPr kumimoji="0" lang="zh-CN" altLang="en-US" smtClean="0"/>
              <a:t>第四级</a:t>
            </a:r>
          </a:p>
          <a:p>
            <a:pPr lvl="4" eaLnBrk="1" latinLnBrk="0" hangingPunct="1"/>
            <a:r>
              <a:rPr kumimoji="0" lang="zh-CN" altLang="en-US" smtClean="0"/>
              <a:t>第五级</a:t>
            </a:r>
            <a:endParaRPr kumimoji="0" lang="en-US"/>
          </a:p>
        </p:txBody>
      </p:sp>
      <p:sp>
        <p:nvSpPr>
          <p:cNvPr id="27" name="日期占位符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FFD95262-635B-4B1F-964D-B05B2C7B6FE6}" type="datetime1">
              <a:rPr lang="zh-CN" altLang="en-US" smtClean="0"/>
              <a:pPr/>
              <a:t>2015/4/21</a:t>
            </a:fld>
            <a:endParaRPr lang="en-US" altLang="zh-CN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r>
              <a:rPr lang="en-US" altLang="zh-CN" smtClean="0"/>
              <a:t>马秀麟</a:t>
            </a:r>
            <a:endParaRPr lang="en-US" altLang="zh-CN"/>
          </a:p>
        </p:txBody>
      </p:sp>
      <p:sp>
        <p:nvSpPr>
          <p:cNvPr id="16" name="灯片编号占位符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E8A0BEB1-E657-4879-8E5B-938FB31DBE7C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3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6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8" dur="1" fill="hold"/>
                                        <p:tgtEl>
                                          <p:spTgt spid="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9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1" dur="1" fill="hold"/>
                                        <p:tgtEl>
                                          <p:spTgt spid="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2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4" dur="1" fill="hold"/>
                                        <p:tgtEl>
                                          <p:spTgt spid="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utoUpdateAnimBg="0"/>
      <p:bldP spid="31" grpId="0" build="p" autoUpdateAnimBg="0" advAuto="0"/>
    </p:bldLst>
  </p:timing>
  <p:hf hdr="0"/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1357290" y="533400"/>
            <a:ext cx="7114978" cy="2868168"/>
          </a:xfrm>
        </p:spPr>
        <p:txBody>
          <a:bodyPr/>
          <a:lstStyle/>
          <a:p>
            <a:r>
              <a:rPr lang="zh-CN" altLang="en-US" sz="5400" b="0" dirty="0">
                <a:latin typeface="+mn-ea"/>
                <a:ea typeface="+mn-ea"/>
              </a:rPr>
              <a:t>多媒体技术与网页制作</a:t>
            </a:r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CN" altLang="en-US" dirty="0"/>
              <a:t>第七讲</a:t>
            </a:r>
          </a:p>
          <a:p>
            <a:endParaRPr lang="zh-CN" altLang="en-US" dirty="0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/>
          <a:p>
            <a:fld id="{D6475D37-FB3F-4BEA-BB52-272BCDEBE68C}" type="datetime1">
              <a:rPr lang="zh-CN" altLang="en-US"/>
              <a:pPr/>
              <a:t>2015/4/21</a:t>
            </a:fld>
            <a:endParaRPr lang="en-US" altLang="zh-CN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马秀麟</a:t>
            </a: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fld id="{3F12CC3F-F3B6-4C45-82A5-9B4CFB35CF38}" type="slidenum">
              <a:rPr lang="en-US" altLang="zh-CN"/>
              <a:pPr/>
              <a:t>1</a:t>
            </a:fld>
            <a:endParaRPr lang="en-US" altLang="zh-C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CN" altLang="en-US" sz="4000" dirty="0">
                <a:latin typeface="隶书" pitchFamily="49" charset="-122"/>
                <a:ea typeface="隶书" pitchFamily="49" charset="-122"/>
              </a:rPr>
              <a:t>四</a:t>
            </a:r>
            <a:r>
              <a:rPr lang="zh-CN" altLang="en-US" sz="4000" dirty="0" smtClean="0">
                <a:latin typeface="隶书" pitchFamily="49" charset="-122"/>
                <a:ea typeface="隶书" pitchFamily="49" charset="-122"/>
              </a:rPr>
              <a:t>、为视频添加片头和片尾</a:t>
            </a:r>
            <a:endParaRPr lang="zh-CN" altLang="en-US" sz="4000" dirty="0">
              <a:latin typeface="隶书" pitchFamily="49" charset="-122"/>
              <a:ea typeface="隶书" pitchFamily="49" charset="-122"/>
            </a:endParaRPr>
          </a:p>
        </p:txBody>
      </p:sp>
      <p:sp>
        <p:nvSpPr>
          <p:cNvPr id="5017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2800" dirty="0"/>
              <a:t>1</a:t>
            </a:r>
            <a:r>
              <a:rPr lang="zh-CN" altLang="en-US" sz="2800" dirty="0" smtClean="0"/>
              <a:t>、</a:t>
            </a:r>
            <a:r>
              <a:rPr lang="zh-CN" altLang="en-US" sz="2800" dirty="0"/>
              <a:t>添加片头与片尾</a:t>
            </a:r>
            <a:endParaRPr lang="zh-CN" altLang="en-US" sz="2800" b="0" dirty="0"/>
          </a:p>
          <a:p>
            <a:pPr lvl="1"/>
            <a:r>
              <a:rPr lang="zh-CN" altLang="en-US" sz="2400" b="1" dirty="0" smtClean="0"/>
              <a:t>目标</a:t>
            </a:r>
            <a:endParaRPr lang="en-US" altLang="zh-CN" sz="2400" b="1" dirty="0" smtClean="0"/>
          </a:p>
          <a:p>
            <a:pPr lvl="2"/>
            <a:r>
              <a:rPr lang="zh-CN" altLang="en-US" sz="2100" b="1" dirty="0" smtClean="0"/>
              <a:t>在</a:t>
            </a:r>
            <a:r>
              <a:rPr lang="zh-CN" altLang="en-US" sz="2100" b="1" dirty="0"/>
              <a:t>电影制作过程中，基本的视频片断处理完毕，就该为电影添加片头和片尾了</a:t>
            </a:r>
            <a:r>
              <a:rPr lang="zh-CN" altLang="en-US" sz="2100" b="1" dirty="0" smtClean="0"/>
              <a:t>。</a:t>
            </a:r>
            <a:endParaRPr lang="zh-CN" altLang="en-US" sz="2100" b="1" dirty="0"/>
          </a:p>
          <a:p>
            <a:pPr lvl="1"/>
            <a:r>
              <a:rPr lang="zh-CN" altLang="en-US" sz="2400" b="1" dirty="0"/>
              <a:t>方法</a:t>
            </a:r>
          </a:p>
          <a:p>
            <a:pPr lvl="2"/>
            <a:r>
              <a:rPr lang="zh-CN" altLang="en-US" b="1" dirty="0" smtClean="0"/>
              <a:t>开始</a:t>
            </a:r>
            <a:r>
              <a:rPr lang="en-US" altLang="zh-CN" b="1" dirty="0" smtClean="0"/>
              <a:t>——</a:t>
            </a:r>
            <a:r>
              <a:rPr lang="zh-CN" altLang="en-US" b="1" dirty="0" smtClean="0"/>
              <a:t>“片头”</a:t>
            </a:r>
            <a:r>
              <a:rPr lang="en-US" altLang="zh-CN" b="1" dirty="0" smtClean="0"/>
              <a:t>/</a:t>
            </a:r>
            <a:r>
              <a:rPr lang="zh-CN" altLang="en-US" sz="2000" b="1" dirty="0" smtClean="0"/>
              <a:t>开始</a:t>
            </a:r>
            <a:r>
              <a:rPr lang="en-US" altLang="zh-CN" sz="2000" b="1" dirty="0" smtClean="0"/>
              <a:t>——</a:t>
            </a:r>
            <a:r>
              <a:rPr lang="zh-CN" altLang="en-US" sz="2000" b="1" dirty="0" smtClean="0"/>
              <a:t>“片尾”</a:t>
            </a:r>
            <a:endParaRPr lang="en-US" altLang="zh-CN" sz="2000" b="1" dirty="0" smtClean="0"/>
          </a:p>
          <a:p>
            <a:pPr lvl="2"/>
            <a:r>
              <a:rPr lang="zh-CN" altLang="en-US" sz="2000" b="1" dirty="0" smtClean="0"/>
              <a:t>进入片头文字的编辑状态</a:t>
            </a:r>
            <a:endParaRPr lang="en-US" altLang="zh-CN" sz="2000" b="1" dirty="0" smtClean="0"/>
          </a:p>
          <a:p>
            <a:pPr lvl="2"/>
            <a:r>
              <a:rPr lang="zh-CN" altLang="en-US" b="1" dirty="0" smtClean="0"/>
              <a:t>编辑文字、设置文字的外观</a:t>
            </a:r>
            <a:endParaRPr lang="zh-CN" altLang="en-US" sz="2000" b="1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F145D-A9E9-489A-B774-B79C433ADE6D}" type="datetime1">
              <a:rPr lang="zh-CN" altLang="en-US"/>
              <a:pPr/>
              <a:t>2015/4/21</a:t>
            </a:fld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马秀麟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2022F-5EC3-4637-BEE2-996D50DB1603}" type="slidenum">
              <a:rPr lang="en-US" altLang="zh-CN"/>
              <a:pPr/>
              <a:t>2</a:t>
            </a:fld>
            <a:endParaRPr lang="en-US" altLang="zh-CN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华丽">
  <a:themeElements>
    <a:clrScheme name="华丽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华丽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华丽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140</TotalTime>
  <Words>117</Words>
  <Application>Microsoft Office PowerPoint</Application>
  <PresentationFormat>全屏显示(4:3)</PresentationFormat>
  <Paragraphs>16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11" baseType="lpstr">
      <vt:lpstr>黑体</vt:lpstr>
      <vt:lpstr>华文新魏</vt:lpstr>
      <vt:lpstr>隶书</vt:lpstr>
      <vt:lpstr>宋体</vt:lpstr>
      <vt:lpstr>Times New Roman</vt:lpstr>
      <vt:lpstr>Trebuchet MS</vt:lpstr>
      <vt:lpstr>Wingdings</vt:lpstr>
      <vt:lpstr>Wingdings 2</vt:lpstr>
      <vt:lpstr>华丽</vt:lpstr>
      <vt:lpstr>多媒体技术与网页制作</vt:lpstr>
      <vt:lpstr>四、为视频添加片头和片尾</vt:lpstr>
    </vt:vector>
  </TitlesOfParts>
  <Company>BNU.China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MaXiulin</dc:creator>
  <cp:lastModifiedBy>Administrator</cp:lastModifiedBy>
  <cp:revision>34</cp:revision>
  <dcterms:created xsi:type="dcterms:W3CDTF">2006-06-02T01:40:50Z</dcterms:created>
  <dcterms:modified xsi:type="dcterms:W3CDTF">2015-04-21T12:12:10Z</dcterms:modified>
</cp:coreProperties>
</file>